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626B7-240E-4EE7-BB1B-963C5F8FA8CA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DF053-FFC0-4FD4-9D5B-655A816889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DF053-FFC0-4FD4-9D5B-655A816889F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A08A10D-8585-416D-AA47-B0994D40FD8B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4E673BF-C779-40AC-87C8-8ADF16A4B3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24384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Metamorphic Rocks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895600"/>
          </a:xfrm>
        </p:spPr>
        <p:txBody>
          <a:bodyPr>
            <a:normAutofit/>
          </a:bodyPr>
          <a:lstStyle/>
          <a:p>
            <a:r>
              <a:rPr lang="en-US" dirty="0" smtClean="0"/>
              <a:t>By: Jasmine Adams</a:t>
            </a:r>
          </a:p>
          <a:p>
            <a:r>
              <a:rPr lang="en-US" dirty="0" smtClean="0"/>
              <a:t>Callie Smith</a:t>
            </a:r>
          </a:p>
          <a:p>
            <a:r>
              <a:rPr lang="en-US" dirty="0" smtClean="0"/>
              <a:t>Kobe smith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or comments</a:t>
            </a:r>
            <a:endParaRPr lang="en-US" dirty="0"/>
          </a:p>
        </p:txBody>
      </p:sp>
      <p:sp>
        <p:nvSpPr>
          <p:cNvPr id="22534" name="AutoShape 6" descr="data:image/jpg;base64,/9j/4AAQSkZJRgABAQAAAQABAAD/2wCEAAkGBhESERQTExQWFRUWFxYXGBcYGSYfGBwaHR0ZHR8bGB4cHCcqIx4kJR0dJTIsJDMqLCwvFSExNTAqNSYrLCkBCQoKDgsNGQ4PGjYkHyQwLC8sKSosNTQ1KS8pLDUxKSkpLzUtMikpLC0sKSopNTQsLCwsMiksNCwvNCwpNiw2Nf/AABEIAEQATQMBIgACEQEDEQH/xAAaAAACAwEBAAAAAAAAAAAAAAAABQQGBwMC/8QAMRAAAgAEBAMHAwQDAAAAAAAAAQIAAxEhBAUSMUFRYQYHIjJxgZETUvAjcqGxFGKC/8QAGAEAAwEBAAAAAAAAAAAAAAAAAAECAwT/xAAdEQACAgMBAQEAAAAAAAAAAAAAAQIRAyExElET/9oADAMBAAIRAxEAPwDcYIj47FfTQty29YUSM3m1uQeO0OtWA/ghVm+asgQJ5n26DnESROmLcuxPGu3xFKDqxWWCOYxCGtGFt7xV5+KmY2f9BWKSkvMK7tzFeXD5MVPvEnpIZMHIUKzjU5G4TYCu/iO/QRccXpqN7E2WPOO9PDSmZJKtiGXcpZAf3H325RBwfewzHx4Uj9swE/yBFTwuXKq6R79Y7S8BcER2rDhSqrItmrZJ2hk4pSZZII8yMKMPUcuohnGU5dNaRMWataqb9RxEanKmBlDDYgEe8cOWCi9cNE7I2bSWaUQoqbWhamCImVKkCgpXmAIfQuxcysynJYz7oYux0pzPRgjFFTzAV3JqPWPU5fKRUeMWIIqACTb4h5JFFHpCl54eYzfa2gDlStfzrFJ2IR932YyvpTHdgjs5BVjQ2J+6nEmKDnOZmdneMHmSXoUGtQNKAW92aNslyFCeIDmaxnmC7CYedPxWIll5Qd9RKnc1rao2404Vi4Sl69ifKIGEkkkACpJAA5k2pELvNxkzLXw4Qqwmg2IvqFK3+24i5Zf2XGHb/IfEfoyyXIdALKK11A8D04bRVcTqzXG6mWkpQAKjyywSaH/ZvzaNKeaWtJC4WLBZVrlhgLMAR6G4i45OtJEockX+oFASXYAEii+p2pEmTLCqFHAARjPJ60UlR7iBi3AmCwqVN/m35zifHCfhQxB5RmM6obD0hDKKK80LqP6jE1tQ3qB0taH4EIpmTzGmubBWbVWvrw94AJufBjhJ4QEsZMwADepU7dYS9kmdcIiMr6mrWqkHfc1EOs9dkws4qSGWU5BFiCFJqIqmRzdcuW7Xe1WJqa1pW8VFWxMV96naQCdJy9TTUomsOZ1BZa+lmb/hYm9nNEiWFFybseZipdspRbtF4waCVL0mm9ErbncERacikibPloFJUmrHSaUWpNSRxIA946ceRLG0yWtl6wGpwHbanhHT7j1P9esTYII5CwggggAIIIIAOOMwomS3ltWjqymm9GBBp8wpyvspLkqoLM9PYb14Q8gMHAMlznPWmZnicNMdwJekpp200UkdDU1r1iwdlMVLWeqp9Ulq6izeGwJ8t72EUPtNOEnOsV9So16NNATWoFDbhFy7C4OacQrlH0BXOoqQL0A3A6/Ebxa/N/SX00SCCCMCgggggAIIIIACCCCADmZC6tWkaqUrS9OVY6QQQAEEEEAH/9k="/>
          <p:cNvSpPr>
            <a:spLocks noChangeAspect="1" noChangeArrowheads="1"/>
          </p:cNvSpPr>
          <p:nvPr/>
        </p:nvSpPr>
        <p:spPr bwMode="auto">
          <a:xfrm>
            <a:off x="155575" y="-304800"/>
            <a:ext cx="733425" cy="647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536" name="AutoShape 8" descr="data:image/jpg;base64,/9j/4AAQSkZJRgABAQAAAQABAAD/2wCEAAkGBhESERQTExQWFRUWFxYXGBcYGSYfGBwaHR0ZHR8bGB4cHCcqIx4kJR0dJTIsJDMqLCwvFSExNTAqNSYrLCkBCQoKDgsNGQ4PGjYkHyQwLC8sKSosNTQ1KS8pLDUxKSkpLzUtMikpLC0sKSopNTQsLCwsMiksNCwvNCwpNiw2Nf/AABEIAEQATQMBIgACEQEDEQH/xAAaAAACAwEBAAAAAAAAAAAAAAAABQQGBwMC/8QAMRAAAgAEBAMHAwQDAAAAAAAAAQIAAxEhBAUSMUFRYQYHIjJxgZETUvAjcqGxFGKC/8QAGAEAAwEBAAAAAAAAAAAAAAAAAAECAwT/xAAdEQACAgMBAQEAAAAAAAAAAAAAAQIRAyExElET/9oADAMBAAIRAxEAPwDcYIj47FfTQty29YUSM3m1uQeO0OtWA/ghVm+asgQJ5n26DnESROmLcuxPGu3xFKDqxWWCOYxCGtGFt7xV5+KmY2f9BWKSkvMK7tzFeXD5MVPvEnpIZMHIUKzjU5G4TYCu/iO/QRccXpqN7E2WPOO9PDSmZJKtiGXcpZAf3H325RBwfewzHx4Uj9swE/yBFTwuXKq6R79Y7S8BcER2rDhSqrItmrZJ2hk4pSZZII8yMKMPUcuohnGU5dNaRMWataqb9RxEanKmBlDDYgEe8cOWCi9cNE7I2bSWaUQoqbWhamCImVKkCgpXmAIfQuxcysynJYz7oYux0pzPRgjFFTzAV3JqPWPU5fKRUeMWIIqACTb4h5JFFHpCl54eYzfa2gDlStfzrFJ2IR932YyvpTHdgjs5BVjQ2J+6nEmKDnOZmdneMHmSXoUGtQNKAW92aNslyFCeIDmaxnmC7CYedPxWIll5Qd9RKnc1rao2404Vi4Sl69ifKIGEkkkACpJAA5k2pELvNxkzLXw4Qqwmg2IvqFK3+24i5Zf2XGHb/IfEfoyyXIdALKK11A8D04bRVcTqzXG6mWkpQAKjyywSaH/ZvzaNKeaWtJC4WLBZVrlhgLMAR6G4i45OtJEockX+oFASXYAEii+p2pEmTLCqFHAARjPJ60UlR7iBi3AmCwqVN/m35zifHCfhQxB5RmM6obD0hDKKK80LqP6jE1tQ3qB0taH4EIpmTzGmubBWbVWvrw94AJufBjhJ4QEsZMwADepU7dYS9kmdcIiMr6mrWqkHfc1EOs9dkws4qSGWU5BFiCFJqIqmRzdcuW7Xe1WJqa1pW8VFWxMV96naQCdJy9TTUomsOZ1BZa+lmb/hYm9nNEiWFFybseZipdspRbtF4waCVL0mm9ErbncERacikibPloFJUmrHSaUWpNSRxIA946ceRLG0yWtl6wGpwHbanhHT7j1P9esTYII5CwggggAIIIIAOOMwomS3ltWjqymm9GBBp8wpyvspLkqoLM9PYb14Q8gMHAMlznPWmZnicNMdwJekpp200UkdDU1r1iwdlMVLWeqp9Ulq6izeGwJ8t72EUPtNOEnOsV9So16NNATWoFDbhFy7C4OacQrlH0BXOoqQL0A3A6/Ebxa/N/SX00SCCCMCgggggAIIIIACCCCADmZC6tWkaqUrS9OVY6QQQAEEEEAH/9k="/>
          <p:cNvSpPr>
            <a:spLocks noChangeAspect="1" noChangeArrowheads="1"/>
          </p:cNvSpPr>
          <p:nvPr/>
        </p:nvSpPr>
        <p:spPr bwMode="auto">
          <a:xfrm>
            <a:off x="155575" y="-304800"/>
            <a:ext cx="733425" cy="647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538" name="AutoShape 10" descr="data:image/jpg;base64,/9j/4AAQSkZJRgABAQAAAQABAAD/2wCEAAkGBhESERQTExQWFRUWFxYXGBcYGSYfGBwaHR0ZHR8bGB4cHCcqIx4kJR0dJTIsJDMqLCwvFSExNTAqNSYrLCkBCQoKDgsNGQ4PGjYkHyQwLC8sKSosNTQ1KS8pLDUxKSkpLzUtMikpLC0sKSopNTQsLCwsMiksNCwvNCwpNiw2Nf/AABEIAEQATQMBIgACEQEDEQH/xAAaAAACAwEBAAAAAAAAAAAAAAAABQQGBwMC/8QAMRAAAgAEBAMHAwQDAAAAAAAAAQIAAxEhBAUSMUFRYQYHIjJxgZETUvAjcqGxFGKC/8QAGAEAAwEBAAAAAAAAAAAAAAAAAAECAwT/xAAdEQACAgMBAQEAAAAAAAAAAAAAAQIRAyExElET/9oADAMBAAIRAxEAPwDcYIj47FfTQty29YUSM3m1uQeO0OtWA/ghVm+asgQJ5n26DnESROmLcuxPGu3xFKDqxWWCOYxCGtGFt7xV5+KmY2f9BWKSkvMK7tzFeXD5MVPvEnpIZMHIUKzjU5G4TYCu/iO/QRccXpqN7E2WPOO9PDSmZJKtiGXcpZAf3H325RBwfewzHx4Uj9swE/yBFTwuXKq6R79Y7S8BcER2rDhSqrItmrZJ2hk4pSZZII8yMKMPUcuohnGU5dNaRMWataqb9RxEanKmBlDDYgEe8cOWCi9cNE7I2bSWaUQoqbWhamCImVKkCgpXmAIfQuxcysynJYz7oYux0pzPRgjFFTzAV3JqPWPU5fKRUeMWIIqACTb4h5JFFHpCl54eYzfa2gDlStfzrFJ2IR932YyvpTHdgjs5BVjQ2J+6nEmKDnOZmdneMHmSXoUGtQNKAW92aNslyFCeIDmaxnmC7CYedPxWIll5Qd9RKnc1rao2404Vi4Sl69ifKIGEkkkACpJAA5k2pELvNxkzLXw4Qqwmg2IvqFK3+24i5Zf2XGHb/IfEfoyyXIdALKK11A8D04bRVcTqzXG6mWkpQAKjyywSaH/ZvzaNKeaWtJC4WLBZVrlhgLMAR6G4i45OtJEockX+oFASXYAEii+p2pEmTLCqFHAARjPJ60UlR7iBi3AmCwqVN/m35zifHCfhQxB5RmM6obD0hDKKK80LqP6jE1tQ3qB0taH4EIpmTzGmubBWbVWvrw94AJufBjhJ4QEsZMwADepU7dYS9kmdcIiMr6mrWqkHfc1EOs9dkws4qSGWU5BFiCFJqIqmRzdcuW7Xe1WJqa1pW8VFWxMV96naQCdJy9TTUomsOZ1BZa+lmb/hYm9nNEiWFFybseZipdspRbtF4waCVL0mm9ErbncERacikibPloFJUmrHSaUWpNSRxIA946ceRLG0yWtl6wGpwHbanhHT7j1P9esTYII5CwggggAIIIIAOOMwomS3ltWjqymm9GBBp8wpyvspLkqoLM9PYb14Q8gMHAMlznPWmZnicNMdwJekpp200UkdDU1r1iwdlMVLWeqp9Ulq6izeGwJ8t72EUPtNOEnOsV9So16NNATWoFDbhFy7C4OacQrlH0BXOoqQL0A3A6/Ebxa/N/SX00SCCCMCgggggAIIIIACCCCADmZC6tWkaqUrS9OVY6QQQAEEEEAH/9k="/>
          <p:cNvSpPr>
            <a:spLocks noChangeAspect="1" noChangeArrowheads="1"/>
          </p:cNvSpPr>
          <p:nvPr/>
        </p:nvSpPr>
        <p:spPr bwMode="auto">
          <a:xfrm>
            <a:off x="155575" y="-304800"/>
            <a:ext cx="733425" cy="647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049" name="Picture 1" descr="http://www1.bestgraph.com/gifs/ecole/interro/interro-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657600"/>
            <a:ext cx="2286000" cy="2667000"/>
          </a:xfrm>
          <a:prstGeom prst="rect">
            <a:avLst/>
          </a:prstGeom>
          <a:noFill/>
        </p:spPr>
      </p:pic>
      <p:pic>
        <p:nvPicPr>
          <p:cNvPr id="1025" name="Picture 1" descr="http://www1.bestgraph.com/gifs/ecole/interro/interro-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1725"/>
            <a:ext cx="676275" cy="676275"/>
          </a:xfrm>
          <a:prstGeom prst="rect">
            <a:avLst/>
          </a:prstGeom>
          <a:noFill/>
        </p:spPr>
      </p:pic>
      <p:pic>
        <p:nvPicPr>
          <p:cNvPr id="1026" name="Picture 2" descr="http://www1.bestgraph.com/gifs/ecole/interro/interro-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0"/>
            <a:ext cx="419100" cy="561975"/>
          </a:xfrm>
          <a:prstGeom prst="rect">
            <a:avLst/>
          </a:prstGeom>
          <a:noFill/>
        </p:spPr>
      </p:pic>
      <p:pic>
        <p:nvPicPr>
          <p:cNvPr id="1027" name="Picture 3" descr="http://www1.bestgraph.com/gifs/ecole/interro/interro-0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6286500"/>
            <a:ext cx="381000" cy="571500"/>
          </a:xfrm>
          <a:prstGeom prst="rect">
            <a:avLst/>
          </a:prstGeom>
          <a:noFill/>
        </p:spPr>
      </p:pic>
      <p:pic>
        <p:nvPicPr>
          <p:cNvPr id="1028" name="Picture 4" descr="http://www1.bestgraph.com/gifs/ecole/interro/interro-1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81025" cy="714375"/>
          </a:xfrm>
          <a:prstGeom prst="rect">
            <a:avLst/>
          </a:prstGeom>
          <a:noFill/>
        </p:spPr>
      </p:pic>
      <p:sp>
        <p:nvSpPr>
          <p:cNvPr id="1029" name="AutoShape 5" descr="http://www1.bestgraph.com/gifs/ecole/interro/interro-12.gif"/>
          <p:cNvSpPr>
            <a:spLocks noChangeAspect="1" noChangeArrowheads="1"/>
          </p:cNvSpPr>
          <p:nvPr/>
        </p:nvSpPr>
        <p:spPr bwMode="auto">
          <a:xfrm>
            <a:off x="0" y="0"/>
            <a:ext cx="704850" cy="638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http://www1.bestgraph.com/gifs/ecole/interro/interro-12.gif"/>
          <p:cNvSpPr>
            <a:spLocks noChangeAspect="1" noChangeArrowheads="1"/>
          </p:cNvSpPr>
          <p:nvPr/>
        </p:nvSpPr>
        <p:spPr bwMode="auto">
          <a:xfrm>
            <a:off x="0" y="0"/>
            <a:ext cx="704850" cy="638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are Metamorphic Rocks?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change from one rock type to another. About 450 million years ago, some of the sedimentary rocks began to transform into metamorphic rocks.</a:t>
            </a:r>
            <a:endParaRPr lang="en-US" dirty="0"/>
          </a:p>
        </p:txBody>
      </p:sp>
      <p:pic>
        <p:nvPicPr>
          <p:cNvPr id="7170" name="Picture 2" descr="http://t2.gstatic.com/images?q=tbn:ANd9GcQUEwIEwitKkIs2oqqnS4_Agx7HhCtDiuFV-ESB8OSCVk9EeiM&amp;t=1&amp;usg=__SijZPK7IxLoeneuopbfovj0Fe5Y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5425" y="3238395"/>
            <a:ext cx="4891575" cy="331480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How are Metamorphic Rocks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formed?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 and pressure can change many things. They can change rocks. The name for rocks. The name for rocks that have changed is metamorphic.</a:t>
            </a:r>
            <a:endParaRPr lang="en-US" dirty="0"/>
          </a:p>
        </p:txBody>
      </p:sp>
      <p:pic>
        <p:nvPicPr>
          <p:cNvPr id="6148" name="Picture 4" descr="http://t1.gstatic.com/images?q=tbn:ANd9GcR7IYokey-9B3Ha_IyVWWWkLALfcgR9f7WJ0Eg9Ly9tEWSk8DU&amp;t=1&amp;h=158&amp;w=235&amp;usg=__05zI9QY04GZyxW-bHKMW6kQnL5E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352800"/>
            <a:ext cx="5867400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demonstration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Squeeze your hands together as hard as you can.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 you feel the heat and pressure?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is how metamorphic rocks are formed.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When the earth's crust moves, it causes rocks to get squeezed so hard that the heat causes the rock to change.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name four Different types of metamorphic rocks.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Travertine</a:t>
            </a:r>
          </a:p>
          <a:p>
            <a:r>
              <a:rPr lang="en-US" dirty="0" smtClean="0"/>
              <a:t>Marble</a:t>
            </a:r>
          </a:p>
          <a:p>
            <a:r>
              <a:rPr lang="en-US" dirty="0" smtClean="0"/>
              <a:t>Slate</a:t>
            </a:r>
          </a:p>
          <a:p>
            <a:r>
              <a:rPr lang="en-US" dirty="0" smtClean="0"/>
              <a:t>Quartzite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122" name="Picture 2" descr="http://t2.gstatic.com/images?q=tbn:ANd9GcTz8OGIpqCsrtvFzYTzJEYdXKGz4U3mDMrNNVWe2J45T3K3W5c&amp;t=1&amp;usg=__UweqzfwlijHG9VYHNwnuNvP_A9k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676400"/>
            <a:ext cx="2333625" cy="1962150"/>
          </a:xfrm>
          <a:prstGeom prst="rect">
            <a:avLst/>
          </a:prstGeom>
          <a:noFill/>
        </p:spPr>
      </p:pic>
      <p:pic>
        <p:nvPicPr>
          <p:cNvPr id="5124" name="Picture 4" descr="http://t3.gstatic.com/images?q=tbn:ANd9GcTR8zRQsR4pBihM1ydK04mHrM2rlSCXU7xlyUgikII_8A0Izdw&amp;t=1&amp;usg=__QQiYBk5VorvmmjPxFYtS5p69KGU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057400"/>
            <a:ext cx="1676400" cy="1257301"/>
          </a:xfrm>
          <a:prstGeom prst="rect">
            <a:avLst/>
          </a:prstGeom>
          <a:noFill/>
        </p:spPr>
      </p:pic>
      <p:pic>
        <p:nvPicPr>
          <p:cNvPr id="5126" name="Picture 6" descr="http://t1.gstatic.com/images?q=tbn:ANd9GcSK7oVG49LIqB_f9eT47FLJQaQNMjguP5RR7OfeP8zZZ2pOL1s&amp;t=1&amp;usg=__4eRJHVwC9tHXFqi1mmWLbIYO0_M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343400"/>
            <a:ext cx="2419350" cy="1885950"/>
          </a:xfrm>
          <a:prstGeom prst="rect">
            <a:avLst/>
          </a:prstGeom>
          <a:noFill/>
        </p:spPr>
      </p:pic>
      <p:sp>
        <p:nvSpPr>
          <p:cNvPr id="5130" name="AutoShape 10" descr="data:image/jpg;base64,/9j/4AAQSkZJRgABAQAAAQABAAD/2wCEAAkGBhQQEBUUEhQVFRMUGBgYGBgYFRYYFxYVFxQVGBgUFxcYGyYeFxojGRQVHy8gIycpLCwsFx8xNTAqNSYrLCkBCQoKDgwOGg8PGCkcHB8pKSkpKSkpKSkpKSwpKSkpKSwsKSkpLCksKSksKSwpKSkpKSkpLCkpKSwpLCksLCkpLP/AABEIAIoA0AMBIgACEQEDEQH/xAAcAAABBQEBAQAAAAAAAAAAAAAAAwQFBgcBAgj/xABDEAABAwIEAggCCAIHCQAAAAABAAIDBBEFEiExQVEGBxMiYXGBkTKxFCNCU6HB0fBykhUXJILh4vE0Q1Jic4OTstL/xAAZAQADAQEBAAAAAAAAAAAAAAAAAQIDBAX/xAAhEQEBAAIBBQEBAQEAAAAAAAAAAQIRAxIhMUFRE2EUBP/aAAwDAQACEQMRAD8Aw1CEIAQhCAEIQgBCEIAQhCAEIXQEB0IQhUAuLqEB5QvVkvT4fJJ8Eb3/AMLXO+QS0DZCnoOg1c/4aWbXmwj5ppjHR2ejIE8ZjJ2ujRbiMQhCRhCEIAQhCAEIQgBCEIAQhCAEIQgBCEIAXpeV6TgCEKawDolUVpPZN7o3cdGhMIVO8LwuSpmZFE3M95sB+Z5DxUpj/Q2ajsXd5p0u3geRWz9UXV99Ci+kTt/tEo0B/wB2zcDzPFLfxNpDoz1FU8QDqpxmfvl2ZfyG60WkwmOFobGxrGjYBoFk+ASb5Mo734KbbRo2qpsrSbbBYX1tzmVjS4fC42Wv4/XBrC4mzfnfYeqyzrBw5zqQyEaAke40R1ehrvtkCF1cTUEIQgBCEIAQhCAEIQgBCEIAQhCAEIQgBerLgVn6AdFzX1bWkfVMs558Bw9U/BW6T3QbqwNS1s9T3Yjq1v2nefILS8TqYaGBrWNDWnRrQN/byU5URtgjA0DWi1uQAWT9KsZfVShrNS45Ix5m34lRbtEnur10GjFa5z5A17IyLC1xm3G/Lf2WiscCoTol0eFFSRwj4gLvPOQ6uPubeieYnK2JjpHGzWAuJ5BupKmdlyHk84jBc4gNG5JAA8ydAs+6Sdb9JCS2G9RIL/B8APi87+l1mfT3Gamrd2r5Xuhd8LL2Yzwyjc+JuoDD6bNYcdlSml4HjM+Kyl0oAjjN2sZtnO1ydXEJXrDxiNkD4zZzI2jONs0zh3WDyvc+ie9FIGUNI6UgExtzEH7TzoGeZNlmfWNjnaObBZt2F0kjh9qWTUjyF7KJN3ZKUuIQtQEIQgBCEIAQhCAEIQgBCF1ACF0BTWGdEppgDlytPE6X8huUtyIyzxwm8rpCLitNf0TZDESZbvBta3zVenpC3XcHYpTKXwnDlxz740gF9C9VWCMhoI3t1MozOPE+C+elvHU7jN8OLXa9i4j+7unl4VkmOs+d0MDXAFrXkA+Vr7qvdUfR/wCk1TqqQdyDRg4doRp7DX1CS6a4zU1z2xZSI3OtGzcknQE+Oq1botgjaGkjgba7Rd55vPxH3+Snwr+JRwWe9beO5YmUrD3pe9J4Rg6D1d/6q/1FS1jXPebNaCXHkACSsDxPGny18k0jQ7tDZoOzWbNA8gFKykNK0wPBFw5vEbFNuhWBB8naOHdZt5qwMw1xjDbXc46W8VK0dIKSHILG2p8XEqbe2kRCdNsXMMPdsGREOP8Azyn4G+mpWM1E5e4ucblxuT4lWvrAxoySCAHSMku8Xn9FT1rjNQwhCFQCEIQAhCEAIQhACELtkABTPRjozJXzdnH6kqGAV56v2SsY+SMuGuzB3tPySyuow587hhbFrp+gdDhg7Sskc+QC4YLXP75prV9P8rXfRoY4hoAT3ni/G51v5KK6QYg2ohzzSPdOBlyu37uw8lTJ2FpF7gkX/wBFlL1OTjxnJu3vf6tEszp7OeQ6x71gALk6E815npmWMRAJb3vNptoPdVqGtLGuAJF/yTqimdI7M4k2Fk+nTX8tRE1cOR7m8iQtG6pastinbwu0/gVQcZbaZyuXVRq+ZvMN/NaXw6vTWujGD9pOJnC7Yr5Rzcf0V1bOHXtvy4j0UL0fm7Jgadt78ieYUpOWgZzYAC+bwHFZLis9YVU7sOyDiA83eRuGDh6kfgs1w2IPfbdoNwTw/VTGKYy+aeR+4cbNAOzRsLeWvqmmLwkUr5GfVv0AI2uSBe/BOfFybXShEeUOHAWVc6YY6KaEvdbS5aOJedFSoeldVHZvbvyj1v7hNMYrpK1obMcwbqCA0EEi3AK5xVpeGxSp5i9xc43LiSfMpNS8vR9wv3m34NNwSOBGijZ6ZzDZwsVdY2WEkLtlxIghCEAIQhACEqacoFOUaBTDqF08rI2C73uDQPErUqLqlp2tb2r5JHW7xaQ1t+QFibeJOqhOqfCyamSYjSNlgeT3nceOVr/das56NHFHruqqmc36svjPPNmHs79Qk8LppcMgfAHASOcXNdwkZyaTx5hXwG7f3svM9AyRuV4zNPA/Mcj4qM8bZ5Y8/DObDpZzLCyoD3/azNLwLW1tcKvVzi57myWyi4G2ltgOKt3STAfoRYQDJC67dO65r9SMxB71xex02VErmte4hjCCTxdcrGS+3Fjw5YXVLxxBjgAwEczr+KKghryGAWuduBKjXOfHp3mnbfRK0w1uD5jmttN5jr2YYiwiQg6nT5LQ+pnDnGSWU/AAG+Z3WeVzi6Qlbl1b07WYfFlHxAk+Lr6p5XUdPxc6eQsNwLjj++COkc+aAxs07Qd4cm8fdLYds4nYKKnmzOJ2HDyWS4oWJltO4Rsb9Y5t7k6NF7e5sfZRVRjUhpnQPaLZ2uvfXQ6hL9II3CqLpXAAXAJ495xAA1J0P4pN8rGkxyOuH5SCCBbTifIrowx8OvGSRX6q2c2vr+7JWkhtrx380rVBua7DmseItbhw0KWgA91041qSxmK7WyMHeaR7b/lZMcSwwSRk7HcHlf8AdlN/R7RuL7a3A021/fso2adrgGs+EfMc1ll5RljtHy4E1rWsIBOUOc7xdroeQGihsUwwwuHFrhdp8OR8VYG1L2kgWsLbgH2NtE4kxcnPcNyhvdaQCL8team49meXHNKSuKdNICTcC/jZMa+hDACNjp6pdNYZYaMELq4pQkLrpK72V1y1lqnbVeqylAo3v4vkN/JoAA+furh2et1V+q8/2Af9ST5jdW4MU2dzl7Bq61pSsMSUtl8/kppyq107pHOonkahmV58mnW3oSsYNT9bcfNfQ88IkY5rtnAtN+TgR8rr5uqiWvc2wOUkXHGxIv8Ags/ZZzZ0XulOXdxNgBqSTwCttN1UVLWtNQWwtdrluHyW52bo31Kjuq2lZJicRkJGTNI0AfE5guB4Dc+i2HHMU7RuRjS7vZni9iSNcrT4DYDfQDjfXDDdcHPyfn2l7qGzq+pWnXtXW4Oc0X037oCn8OnNOGxsuIxcAHy03F99eKc0FM+dwPbRhkhsDa1iRexvvsUlNTOhfI1zbysGguMuv2rgmwt4Le44+HB180u7keuxSRjXHtCWu1sBptpf1CdyT28/z425ql49ib8oFrH3HiRzCWi6bwtga+YkPG4DCbnhtpssOfjup0x3/wDFne/XVWxaB76h0jx9omx4cmqLq6hzngSWvy5Kbd0ljq5XtjBOYX74ANhuAfVRUsQz8tfnwWuHePdw1TvC7EG+oNwo/EKpzTo4i3LZPZ39nGA3RzjbyHEqJrISRbVXWnp6psQkJsST53Kk2U983eDLW34nlZRmG2uM+w4lP8WxVr2BgHlz81FZ3KvMzQ0WGp4nhvw9LJjLOGnzTp4GQF3EW9uKjBWDMLAEDnxUlafGPLZ+1+B28/JddA3Kb/WX8dPS2ya4hIJACBbTUcPRMomkOCflHkrXYI5jO0APZ3t5G1yPxUb2auNBlL9HNsOf71UF0ipWxzkNIIcA7u7AngFGmOU0nsM6AVlTCJo4fq3fCS4NzDmAdSPFLu6rq/7kej2rXMWjklhYYDlaGAixsANLDTgo7EqGojc1sb3EZW5iCdXcdSiuXqIdCuj0tNRtZI0tfmcXDfdxtqPCysUdPbfRQEdJW/8AGbL1LBWkEb68wjf9OZWeloZAOf79l4miDbknQeBJ9BuoGkFWBZw24iy7NU1IBu0n0ulVTK/FN6adJ66b6ulp5oYtQXkAPk9icjfC9ys8/oCp+4l/lK12oqqgHvAgcbtTZ+Nyk6NHsl3Vc/qsdXFKaWpfJURvYRE4RlzHZcziAeG+VWSsxYZddQTbQHlytdOIcQmkvZo00uR4eBXiTEJWtscvlqrxyscvLxY8l3ajaOuBbexB8jr47JerrDGMwBuD497mDzBTn+k3ltyGn3v8l0YqQLOjv3bDK4fjdP8AS/HP/jx35NZqyKYl7rR72bZ5sCNrn5rwylgBLHdiW5j3rAucC3nbTyXt2JPcRdt/W4XKjFCDo3TwIuSfHgj9K2x4NXtVSxTCm0pDoSQ19tSbuab/AA/NMZakvN7AW48fPwVtrMV01gLh42uPFLYfikbW3NOLE2N2jkouT0eHk6MdVTvpOveN9LJGWcO0F+Wq0l/RaCtpZZIYgyWMd3KbAnezhx0WW1Ega6ziL8uI/wAbqsctuqcks2dxRg2udvZeKh7S8W+ymEcpbfl48104g0a7q9puUSktWC035aDkoUMuUnPiBckY6ktNwpuTO5xKVTgGhIsqA3c8P3ZMZahztyk7pbTeRKsxFo5n80yqZzI4uPH5DZIXXrMkzuVq70PWXXwRiNk4ygAAOYx1gNtS26cDrXxH75h84mfoqjZdK0YaW8dbdf8AeR/+Jq9N64K8cYj/ANv/ADKlLjkj0vjOumu4tgP9w/8A0vf9dVYN44P5XfqqAF16O3w9LzL1wVDvihhP8y8DrXeRY00RHmf0VEcusS1Ph6X2LrUyj/ZYwfBx/RKR9aUemelvzs8beyz9wXhEkLpjS/604CLfRHAfxtOnsvTOsym407/QtWaNRdPpg6Y04dZ1J9xIP5f1XsdYmHkawyA/wtP5rLik0XGE1B/T2idcFkgH8Oq5F0wobFh7TITe+TW9lmgRfRR0xUtbb0e6w8Npw4do4A8438vALFseqGy1U0kejHyPc3h3S4kacEkUmUdMhy0k4k6cF5LEuhCrSGRd7NLIQWyGRdyJYriY2TDEZEohGht//9k="/>
          <p:cNvSpPr>
            <a:spLocks noChangeAspect="1" noChangeArrowheads="1"/>
          </p:cNvSpPr>
          <p:nvPr/>
        </p:nvSpPr>
        <p:spPr bwMode="auto">
          <a:xfrm>
            <a:off x="155575" y="-623888"/>
            <a:ext cx="1981200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32" name="AutoShape 12" descr="data:image/jpg;base64,/9j/4AAQSkZJRgABAQAAAQABAAD/2wCEAAkGBhQQEBUUEhQVFRMUGBgYGBgYFRYYFxYVFxQVGBgUFxcYGyYeFxojGRQVHy8gIycpLCwsFx8xNTAqNSYrLCkBCQoKDgwOGg8PGCkcHB8pKSkpKSkpKSkpKSwpKSkpKSwsKSkpLCksKSksKSwpKSkpKSkpLCkpKSwpLCksLCkpLP/AABEIAIoA0AMBIgACEQEDEQH/xAAcAAABBQEBAQAAAAAAAAAAAAAAAwQFBgcBAgj/xABDEAABAwIEAggCCAIHCQAAAAABAAIDBBEFEiExQVEGBxMiYXGBkTKxFCNCU6HB0fBykhUXJILh4vE0Q1Jic4OTstL/xAAZAQADAQEBAAAAAAAAAAAAAAAAAQIDBAX/xAAhEQEBAAIBBQEBAQEAAAAAAAAAAQIRAxIhMUFRE2EUBP/aAAwDAQACEQMRAD8Aw1CEIAQhCAEIQgBCEIAQhCAEIXQEB0IQhUAuLqEB5QvVkvT4fJJ8Eb3/AMLXO+QS0DZCnoOg1c/4aWbXmwj5ppjHR2ejIE8ZjJ2ujRbiMQhCRhCEIAQhCAEIQgBCEIAQhCAEIQgBCEIAXpeV6TgCEKawDolUVpPZN7o3cdGhMIVO8LwuSpmZFE3M95sB+Z5DxUpj/Q2ajsXd5p0u3geRWz9UXV99Ci+kTt/tEo0B/wB2zcDzPFLfxNpDoz1FU8QDqpxmfvl2ZfyG60WkwmOFobGxrGjYBoFk+ASb5Mo734KbbRo2qpsrSbbBYX1tzmVjS4fC42Wv4/XBrC4mzfnfYeqyzrBw5zqQyEaAke40R1ehrvtkCF1cTUEIQgBCEIAQhCAEIQgBCEIAQhCAEIQgBerLgVn6AdFzX1bWkfVMs558Bw9U/BW6T3QbqwNS1s9T3Yjq1v2nefILS8TqYaGBrWNDWnRrQN/byU5URtgjA0DWi1uQAWT9KsZfVShrNS45Ix5m34lRbtEnur10GjFa5z5A17IyLC1xm3G/Lf2WiscCoTol0eFFSRwj4gLvPOQ6uPubeieYnK2JjpHGzWAuJ5BupKmdlyHk84jBc4gNG5JAA8ydAs+6Sdb9JCS2G9RIL/B8APi87+l1mfT3Gamrd2r5Xuhd8LL2Yzwyjc+JuoDD6bNYcdlSml4HjM+Kyl0oAjjN2sZtnO1ydXEJXrDxiNkD4zZzI2jONs0zh3WDyvc+ie9FIGUNI6UgExtzEH7TzoGeZNlmfWNjnaObBZt2F0kjh9qWTUjyF7KJN3ZKUuIQtQEIQgBCEIAQhCAEIQgBCF1ACF0BTWGdEppgDlytPE6X8huUtyIyzxwm8rpCLitNf0TZDESZbvBta3zVenpC3XcHYpTKXwnDlxz740gF9C9VWCMhoI3t1MozOPE+C+elvHU7jN8OLXa9i4j+7unl4VkmOs+d0MDXAFrXkA+Vr7qvdUfR/wCk1TqqQdyDRg4doRp7DX1CS6a4zU1z2xZSI3OtGzcknQE+Oq1botgjaGkjgba7Rd55vPxH3+Snwr+JRwWe9beO5YmUrD3pe9J4Rg6D1d/6q/1FS1jXPebNaCXHkACSsDxPGny18k0jQ7tDZoOzWbNA8gFKykNK0wPBFw5vEbFNuhWBB8naOHdZt5qwMw1xjDbXc46W8VK0dIKSHILG2p8XEqbe2kRCdNsXMMPdsGREOP8Azyn4G+mpWM1E5e4ucblxuT4lWvrAxoySCAHSMku8Xn9FT1rjNQwhCFQCEIQAhCEAIQhACELtkABTPRjozJXzdnH6kqGAV56v2SsY+SMuGuzB3tPySyuow587hhbFrp+gdDhg7Sskc+QC4YLXP75prV9P8rXfRoY4hoAT3ni/G51v5KK6QYg2ohzzSPdOBlyu37uw8lTJ2FpF7gkX/wBFlL1OTjxnJu3vf6tEszp7OeQ6x71gALk6E815npmWMRAJb3vNptoPdVqGtLGuAJF/yTqimdI7M4k2Fk+nTX8tRE1cOR7m8iQtG6pastinbwu0/gVQcZbaZyuXVRq+ZvMN/NaXw6vTWujGD9pOJnC7Yr5Rzcf0V1bOHXtvy4j0UL0fm7Jgadt78ieYUpOWgZzYAC+bwHFZLis9YVU7sOyDiA83eRuGDh6kfgs1w2IPfbdoNwTw/VTGKYy+aeR+4cbNAOzRsLeWvqmmLwkUr5GfVv0AI2uSBe/BOfFybXShEeUOHAWVc6YY6KaEvdbS5aOJedFSoeldVHZvbvyj1v7hNMYrpK1obMcwbqCA0EEi3AK5xVpeGxSp5i9xc43LiSfMpNS8vR9wv3m34NNwSOBGijZ6ZzDZwsVdY2WEkLtlxIghCEAIQhACEqacoFOUaBTDqF08rI2C73uDQPErUqLqlp2tb2r5JHW7xaQ1t+QFibeJOqhOqfCyamSYjSNlgeT3nceOVr/das56NHFHruqqmc36svjPPNmHs79Qk8LppcMgfAHASOcXNdwkZyaTx5hXwG7f3svM9AyRuV4zNPA/Mcj4qM8bZ5Y8/DObDpZzLCyoD3/azNLwLW1tcKvVzi57myWyi4G2ltgOKt3STAfoRYQDJC67dO65r9SMxB71xex02VErmte4hjCCTxdcrGS+3Fjw5YXVLxxBjgAwEczr+KKghryGAWuduBKjXOfHp3mnbfRK0w1uD5jmttN5jr2YYiwiQg6nT5LQ+pnDnGSWU/AAG+Z3WeVzi6Qlbl1b07WYfFlHxAk+Lr6p5XUdPxc6eQsNwLjj++COkc+aAxs07Qd4cm8fdLYds4nYKKnmzOJ2HDyWS4oWJltO4Rsb9Y5t7k6NF7e5sfZRVRjUhpnQPaLZ2uvfXQ6hL9II3CqLpXAAXAJ495xAA1J0P4pN8rGkxyOuH5SCCBbTifIrowx8OvGSRX6q2c2vr+7JWkhtrx380rVBua7DmseItbhw0KWgA91041qSxmK7WyMHeaR7b/lZMcSwwSRk7HcHlf8AdlN/R7RuL7a3A021/fso2adrgGs+EfMc1ll5RljtHy4E1rWsIBOUOc7xdroeQGihsUwwwuHFrhdp8OR8VYG1L2kgWsLbgH2NtE4kxcnPcNyhvdaQCL8team49meXHNKSuKdNICTcC/jZMa+hDACNjp6pdNYZYaMELq4pQkLrpK72V1y1lqnbVeqylAo3v4vkN/JoAA+furh2et1V+q8/2Af9ST5jdW4MU2dzl7Bq61pSsMSUtl8/kppyq107pHOonkahmV58mnW3oSsYNT9bcfNfQ88IkY5rtnAtN+TgR8rr5uqiWvc2wOUkXHGxIv8Ags/ZZzZ0XulOXdxNgBqSTwCttN1UVLWtNQWwtdrluHyW52bo31Kjuq2lZJicRkJGTNI0AfE5guB4Dc+i2HHMU7RuRjS7vZni9iSNcrT4DYDfQDjfXDDdcHPyfn2l7qGzq+pWnXtXW4Oc0X037oCn8OnNOGxsuIxcAHy03F99eKc0FM+dwPbRhkhsDa1iRexvvsUlNTOhfI1zbysGguMuv2rgmwt4Le44+HB180u7keuxSRjXHtCWu1sBptpf1CdyT28/z425ql49ib8oFrH3HiRzCWi6bwtga+YkPG4DCbnhtpssOfjup0x3/wDFne/XVWxaB76h0jx9omx4cmqLq6hzngSWvy5Kbd0ljq5XtjBOYX74ANhuAfVRUsQz8tfnwWuHePdw1TvC7EG+oNwo/EKpzTo4i3LZPZ39nGA3RzjbyHEqJrISRbVXWnp6psQkJsST53Kk2U983eDLW34nlZRmG2uM+w4lP8WxVr2BgHlz81FZ3KvMzQ0WGp4nhvw9LJjLOGnzTp4GQF3EW9uKjBWDMLAEDnxUlafGPLZ+1+B28/JddA3Kb/WX8dPS2ya4hIJACBbTUcPRMomkOCflHkrXYI5jO0APZ3t5G1yPxUb2auNBlL9HNsOf71UF0ipWxzkNIIcA7u7AngFGmOU0nsM6AVlTCJo4fq3fCS4NzDmAdSPFLu6rq/7kej2rXMWjklhYYDlaGAixsANLDTgo7EqGojc1sb3EZW5iCdXcdSiuXqIdCuj0tNRtZI0tfmcXDfdxtqPCysUdPbfRQEdJW/8AGbL1LBWkEb68wjf9OZWeloZAOf79l4miDbknQeBJ9BuoGkFWBZw24iy7NU1IBu0n0ulVTK/FN6adJ66b6ulp5oYtQXkAPk9icjfC9ys8/oCp+4l/lK12oqqgHvAgcbtTZ+Nyk6NHsl3Vc/qsdXFKaWpfJURvYRE4RlzHZcziAeG+VWSsxYZddQTbQHlytdOIcQmkvZo00uR4eBXiTEJWtscvlqrxyscvLxY8l3ajaOuBbexB8jr47JerrDGMwBuD497mDzBTn+k3ltyGn3v8l0YqQLOjv3bDK4fjdP8AS/HP/jx35NZqyKYl7rR72bZ5sCNrn5rwylgBLHdiW5j3rAucC3nbTyXt2JPcRdt/W4XKjFCDo3TwIuSfHgj9K2x4NXtVSxTCm0pDoSQ19tSbuab/AA/NMZakvN7AW48fPwVtrMV01gLh42uPFLYfikbW3NOLE2N2jkouT0eHk6MdVTvpOveN9LJGWcO0F+Wq0l/RaCtpZZIYgyWMd3KbAnezhx0WW1Ega6ziL8uI/wAbqsctuqcks2dxRg2udvZeKh7S8W+ymEcpbfl48104g0a7q9puUSktWC035aDkoUMuUnPiBckY6ktNwpuTO5xKVTgGhIsqA3c8P3ZMZahztyk7pbTeRKsxFo5n80yqZzI4uPH5DZIXXrMkzuVq70PWXXwRiNk4ygAAOYx1gNtS26cDrXxH75h84mfoqjZdK0YaW8dbdf8AeR/+Jq9N64K8cYj/ANv/ADKlLjkj0vjOumu4tgP9w/8A0vf9dVYN44P5XfqqAF16O3w9LzL1wVDvihhP8y8DrXeRY00RHmf0VEcusS1Ph6X2LrUyj/ZYwfBx/RKR9aUemelvzs8beyz9wXhEkLpjS/604CLfRHAfxtOnsvTOsym407/QtWaNRdPpg6Y04dZ1J9xIP5f1XsdYmHkawyA/wtP5rLik0XGE1B/T2idcFkgH8Oq5F0wobFh7TITe+TW9lmgRfRR0xUtbb0e6w8Npw4do4A8438vALFseqGy1U0kejHyPc3h3S4kacEkUmUdMhy0k4k6cF5LEuhCrSGRd7NLIQWyGRdyJYriY2TDEZEohGht//9k="/>
          <p:cNvSpPr>
            <a:spLocks noChangeAspect="1" noChangeArrowheads="1"/>
          </p:cNvSpPr>
          <p:nvPr/>
        </p:nvSpPr>
        <p:spPr bwMode="auto">
          <a:xfrm>
            <a:off x="155575" y="-623888"/>
            <a:ext cx="1981200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34" name="AutoShape 14" descr="data:image/jpg;base64,/9j/4AAQSkZJRgABAQAAAQABAAD/2wCEAAkGBhQQEBUUEhQVFRMUGBgYGBgYFRYYFxYVFxQVGBgUFxcYGyYeFxojGRQVHy8gIycpLCwsFx8xNTAqNSYrLCkBCQoKDgwOGg8PGCkcHB8pKSkpKSkpKSkpKSwpKSkpKSwsKSkpLCksKSksKSwpKSkpKSkpLCkpKSwpLCksLCkpLP/AABEIAIoA0AMBIgACEQEDEQH/xAAcAAABBQEBAQAAAAAAAAAAAAAAAwQFBgcBAgj/xABDEAABAwIEAggCCAIHCQAAAAABAAIDBBEFEiExQVEGBxMiYXGBkTKxFCNCU6HB0fBykhUXJILh4vE0Q1Jic4OTstL/xAAZAQADAQEBAAAAAAAAAAAAAAAAAQIDBAX/xAAhEQEBAAIBBQEBAQEAAAAAAAAAAQIRAxIhMUFRE2EUBP/aAAwDAQACEQMRAD8Aw1CEIAQhCAEIQgBCEIAQhCAEIXQEB0IQhUAuLqEB5QvVkvT4fJJ8Eb3/AMLXO+QS0DZCnoOg1c/4aWbXmwj5ppjHR2ejIE8ZjJ2ujRbiMQhCRhCEIAQhCAEIQgBCEIAQhCAEIQgBCEIAXpeV6TgCEKawDolUVpPZN7o3cdGhMIVO8LwuSpmZFE3M95sB+Z5DxUpj/Q2ajsXd5p0u3geRWz9UXV99Ci+kTt/tEo0B/wB2zcDzPFLfxNpDoz1FU8QDqpxmfvl2ZfyG60WkwmOFobGxrGjYBoFk+ASb5Mo734KbbRo2qpsrSbbBYX1tzmVjS4fC42Wv4/XBrC4mzfnfYeqyzrBw5zqQyEaAke40R1ehrvtkCF1cTUEIQgBCEIAQhCAEIQgBCEIAQhCAEIQgBerLgVn6AdFzX1bWkfVMs558Bw9U/BW6T3QbqwNS1s9T3Yjq1v2nefILS8TqYaGBrWNDWnRrQN/byU5URtgjA0DWi1uQAWT9KsZfVShrNS45Ix5m34lRbtEnur10GjFa5z5A17IyLC1xm3G/Lf2WiscCoTol0eFFSRwj4gLvPOQ6uPubeieYnK2JjpHGzWAuJ5BupKmdlyHk84jBc4gNG5JAA8ydAs+6Sdb9JCS2G9RIL/B8APi87+l1mfT3Gamrd2r5Xuhd8LL2Yzwyjc+JuoDD6bNYcdlSml4HjM+Kyl0oAjjN2sZtnO1ydXEJXrDxiNkD4zZzI2jONs0zh3WDyvc+ie9FIGUNI6UgExtzEH7TzoGeZNlmfWNjnaObBZt2F0kjh9qWTUjyF7KJN3ZKUuIQtQEIQgBCEIAQhCAEIQgBCF1ACF0BTWGdEppgDlytPE6X8huUtyIyzxwm8rpCLitNf0TZDESZbvBta3zVenpC3XcHYpTKXwnDlxz740gF9C9VWCMhoI3t1MozOPE+C+elvHU7jN8OLXa9i4j+7unl4VkmOs+d0MDXAFrXkA+Vr7qvdUfR/wCk1TqqQdyDRg4doRp7DX1CS6a4zU1z2xZSI3OtGzcknQE+Oq1botgjaGkjgba7Rd55vPxH3+Snwr+JRwWe9beO5YmUrD3pe9J4Rg6D1d/6q/1FS1jXPebNaCXHkACSsDxPGny18k0jQ7tDZoOzWbNA8gFKykNK0wPBFw5vEbFNuhWBB8naOHdZt5qwMw1xjDbXc46W8VK0dIKSHILG2p8XEqbe2kRCdNsXMMPdsGREOP8Azyn4G+mpWM1E5e4ucblxuT4lWvrAxoySCAHSMku8Xn9FT1rjNQwhCFQCEIQAhCEAIQhACELtkABTPRjozJXzdnH6kqGAV56v2SsY+SMuGuzB3tPySyuow587hhbFrp+gdDhg7Sskc+QC4YLXP75prV9P8rXfRoY4hoAT3ni/G51v5KK6QYg2ohzzSPdOBlyu37uw8lTJ2FpF7gkX/wBFlL1OTjxnJu3vf6tEszp7OeQ6x71gALk6E815npmWMRAJb3vNptoPdVqGtLGuAJF/yTqimdI7M4k2Fk+nTX8tRE1cOR7m8iQtG6pastinbwu0/gVQcZbaZyuXVRq+ZvMN/NaXw6vTWujGD9pOJnC7Yr5Rzcf0V1bOHXtvy4j0UL0fm7Jgadt78ieYUpOWgZzYAC+bwHFZLis9YVU7sOyDiA83eRuGDh6kfgs1w2IPfbdoNwTw/VTGKYy+aeR+4cbNAOzRsLeWvqmmLwkUr5GfVv0AI2uSBe/BOfFybXShEeUOHAWVc6YY6KaEvdbS5aOJedFSoeldVHZvbvyj1v7hNMYrpK1obMcwbqCA0EEi3AK5xVpeGxSp5i9xc43LiSfMpNS8vR9wv3m34NNwSOBGijZ6ZzDZwsVdY2WEkLtlxIghCEAIQhACEqacoFOUaBTDqF08rI2C73uDQPErUqLqlp2tb2r5JHW7xaQ1t+QFibeJOqhOqfCyamSYjSNlgeT3nceOVr/das56NHFHruqqmc36svjPPNmHs79Qk8LppcMgfAHASOcXNdwkZyaTx5hXwG7f3svM9AyRuV4zNPA/Mcj4qM8bZ5Y8/DObDpZzLCyoD3/azNLwLW1tcKvVzi57myWyi4G2ltgOKt3STAfoRYQDJC67dO65r9SMxB71xex02VErmte4hjCCTxdcrGS+3Fjw5YXVLxxBjgAwEczr+KKghryGAWuduBKjXOfHp3mnbfRK0w1uD5jmttN5jr2YYiwiQg6nT5LQ+pnDnGSWU/AAG+Z3WeVzi6Qlbl1b07WYfFlHxAk+Lr6p5XUdPxc6eQsNwLjj++COkc+aAxs07Qd4cm8fdLYds4nYKKnmzOJ2HDyWS4oWJltO4Rsb9Y5t7k6NF7e5sfZRVRjUhpnQPaLZ2uvfXQ6hL9II3CqLpXAAXAJ495xAA1J0P4pN8rGkxyOuH5SCCBbTifIrowx8OvGSRX6q2c2vr+7JWkhtrx380rVBua7DmseItbhw0KWgA91041qSxmK7WyMHeaR7b/lZMcSwwSRk7HcHlf8AdlN/R7RuL7a3A021/fso2adrgGs+EfMc1ll5RljtHy4E1rWsIBOUOc7xdroeQGihsUwwwuHFrhdp8OR8VYG1L2kgWsLbgH2NtE4kxcnPcNyhvdaQCL8team49meXHNKSuKdNICTcC/jZMa+hDACNjp6pdNYZYaMELq4pQkLrpK72V1y1lqnbVeqylAo3v4vkN/JoAA+furh2et1V+q8/2Af9ST5jdW4MU2dzl7Bq61pSsMSUtl8/kppyq107pHOonkahmV58mnW3oSsYNT9bcfNfQ88IkY5rtnAtN+TgR8rr5uqiWvc2wOUkXHGxIv8Ags/ZZzZ0XulOXdxNgBqSTwCttN1UVLWtNQWwtdrluHyW52bo31Kjuq2lZJicRkJGTNI0AfE5guB4Dc+i2HHMU7RuRjS7vZni9iSNcrT4DYDfQDjfXDDdcHPyfn2l7qGzq+pWnXtXW4Oc0X037oCn8OnNOGxsuIxcAHy03F99eKc0FM+dwPbRhkhsDa1iRexvvsUlNTOhfI1zbysGguMuv2rgmwt4Le44+HB180u7keuxSRjXHtCWu1sBptpf1CdyT28/z425ql49ib8oFrH3HiRzCWi6bwtga+YkPG4DCbnhtpssOfjup0x3/wDFne/XVWxaB76h0jx9omx4cmqLq6hzngSWvy5Kbd0ljq5XtjBOYX74ANhuAfVRUsQz8tfnwWuHePdw1TvC7EG+oNwo/EKpzTo4i3LZPZ39nGA3RzjbyHEqJrISRbVXWnp6psQkJsST53Kk2U983eDLW34nlZRmG2uM+w4lP8WxVr2BgHlz81FZ3KvMzQ0WGp4nhvw9LJjLOGnzTp4GQF3EW9uKjBWDMLAEDnxUlafGPLZ+1+B28/JddA3Kb/WX8dPS2ya4hIJACBbTUcPRMomkOCflHkrXYI5jO0APZ3t5G1yPxUb2auNBlL9HNsOf71UF0ipWxzkNIIcA7u7AngFGmOU0nsM6AVlTCJo4fq3fCS4NzDmAdSPFLu6rq/7kej2rXMWjklhYYDlaGAixsANLDTgo7EqGojc1sb3EZW5iCdXcdSiuXqIdCuj0tNRtZI0tfmcXDfdxtqPCysUdPbfRQEdJW/8AGbL1LBWkEb68wjf9OZWeloZAOf79l4miDbknQeBJ9BuoGkFWBZw24iy7NU1IBu0n0ulVTK/FN6adJ66b6ulp5oYtQXkAPk9icjfC9ys8/oCp+4l/lK12oqqgHvAgcbtTZ+Nyk6NHsl3Vc/qsdXFKaWpfJURvYRE4RlzHZcziAeG+VWSsxYZddQTbQHlytdOIcQmkvZo00uR4eBXiTEJWtscvlqrxyscvLxY8l3ajaOuBbexB8jr47JerrDGMwBuD497mDzBTn+k3ltyGn3v8l0YqQLOjv3bDK4fjdP8AS/HP/jx35NZqyKYl7rR72bZ5sCNrn5rwylgBLHdiW5j3rAucC3nbTyXt2JPcRdt/W4XKjFCDo3TwIuSfHgj9K2x4NXtVSxTCm0pDoSQ19tSbuab/AA/NMZakvN7AW48fPwVtrMV01gLh42uPFLYfikbW3NOLE2N2jkouT0eHk6MdVTvpOveN9LJGWcO0F+Wq0l/RaCtpZZIYgyWMd3KbAnezhx0WW1Ega6ziL8uI/wAbqsctuqcks2dxRg2udvZeKh7S8W+ymEcpbfl48104g0a7q9puUSktWC035aDkoUMuUnPiBckY6ktNwpuTO5xKVTgGhIsqA3c8P3ZMZahztyk7pbTeRKsxFo5n80yqZzI4uPH5DZIXXrMkzuVq70PWXXwRiNk4ygAAOYx1gNtS26cDrXxH75h84mfoqjZdK0YaW8dbdf8AeR/+Jq9N64K8cYj/ANv/ADKlLjkj0vjOumu4tgP9w/8A0vf9dVYN44P5XfqqAF16O3w9LzL1wVDvihhP8y8DrXeRY00RHmf0VEcusS1Ph6X2LrUyj/ZYwfBx/RKR9aUemelvzs8beyz9wXhEkLpjS/604CLfRHAfxtOnsvTOsym407/QtWaNRdPpg6Y04dZ1J9xIP5f1XsdYmHkawyA/wtP5rLik0XGE1B/T2idcFkgH8Oq5F0wobFh7TITe+TW9lmgRfRR0xUtbb0e6w8Npw4do4A8438vALFseqGy1U0kejHyPc3h3S4kacEkUmUdMhy0k4k6cF5LEuhCrSGRd7NLIQWyGRdyJYriY2TDEZEohGht//9k="/>
          <p:cNvSpPr>
            <a:spLocks noChangeAspect="1" noChangeArrowheads="1"/>
          </p:cNvSpPr>
          <p:nvPr/>
        </p:nvSpPr>
        <p:spPr bwMode="auto">
          <a:xfrm>
            <a:off x="155575" y="-623888"/>
            <a:ext cx="1981200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36" name="AutoShape 16" descr="data:image/jpg;base64,/9j/4AAQSkZJRgABAQAAAQABAAD/2wCEAAkGBhQQEBUUEhQVFRMUGBgYGBgYFRYYFxYVFxQVGBgUFxcYGyYeFxojGRQVHy8gIycpLCwsFx8xNTAqNSYrLCkBCQoKDgwOGg8PGCkcHB8pKSkpKSkpKSkpKSwpKSkpKSwsKSkpLCksKSksKSwpKSkpKSkpLCkpKSwpLCksLCkpLP/AABEIAIoA0AMBIgACEQEDEQH/xAAcAAABBQEBAQAAAAAAAAAAAAAAAwQFBgcBAgj/xABDEAABAwIEAggCCAIHCQAAAAABAAIDBBEFEiExQVEGBxMiYXGBkTKxFCNCU6HB0fBykhUXJILh4vE0Q1Jic4OTstL/xAAZAQADAQEBAAAAAAAAAAAAAAAAAQIDBAX/xAAhEQEBAAIBBQEBAQEAAAAAAAAAAQIRAxIhMUFRE2EUBP/aAAwDAQACEQMRAD8Aw1CEIAQhCAEIQgBCEIAQhCAEIXQEB0IQhUAuLqEB5QvVkvT4fJJ8Eb3/AMLXO+QS0DZCnoOg1c/4aWbXmwj5ppjHR2ejIE8ZjJ2ujRbiMQhCRhCEIAQhCAEIQgBCEIAQhCAEIQgBCEIAXpeV6TgCEKawDolUVpPZN7o3cdGhMIVO8LwuSpmZFE3M95sB+Z5DxUpj/Q2ajsXd5p0u3geRWz9UXV99Ci+kTt/tEo0B/wB2zcDzPFLfxNpDoz1FU8QDqpxmfvl2ZfyG60WkwmOFobGxrGjYBoFk+ASb5Mo734KbbRo2qpsrSbbBYX1tzmVjS4fC42Wv4/XBrC4mzfnfYeqyzrBw5zqQyEaAke40R1ehrvtkCF1cTUEIQgBCEIAQhCAEIQgBCEIAQhCAEIQgBerLgVn6AdFzX1bWkfVMs558Bw9U/BW6T3QbqwNS1s9T3Yjq1v2nefILS8TqYaGBrWNDWnRrQN/byU5URtgjA0DWi1uQAWT9KsZfVShrNS45Ix5m34lRbtEnur10GjFa5z5A17IyLC1xm3G/Lf2WiscCoTol0eFFSRwj4gLvPOQ6uPubeieYnK2JjpHGzWAuJ5BupKmdlyHk84jBc4gNG5JAA8ydAs+6Sdb9JCS2G9RIL/B8APi87+l1mfT3Gamrd2r5Xuhd8LL2Yzwyjc+JuoDD6bNYcdlSml4HjM+Kyl0oAjjN2sZtnO1ydXEJXrDxiNkD4zZzI2jONs0zh3WDyvc+ie9FIGUNI6UgExtzEH7TzoGeZNlmfWNjnaObBZt2F0kjh9qWTUjyF7KJN3ZKUuIQtQEIQgBCEIAQhCAEIQgBCF1ACF0BTWGdEppgDlytPE6X8huUtyIyzxwm8rpCLitNf0TZDESZbvBta3zVenpC3XcHYpTKXwnDlxz740gF9C9VWCMhoI3t1MozOPE+C+elvHU7jN8OLXa9i4j+7unl4VkmOs+d0MDXAFrXkA+Vr7qvdUfR/wCk1TqqQdyDRg4doRp7DX1CS6a4zU1z2xZSI3OtGzcknQE+Oq1botgjaGkjgba7Rd55vPxH3+Snwr+JRwWe9beO5YmUrD3pe9J4Rg6D1d/6q/1FS1jXPebNaCXHkACSsDxPGny18k0jQ7tDZoOzWbNA8gFKykNK0wPBFw5vEbFNuhWBB8naOHdZt5qwMw1xjDbXc46W8VK0dIKSHILG2p8XEqbe2kRCdNsXMMPdsGREOP8Azyn4G+mpWM1E5e4ucblxuT4lWvrAxoySCAHSMku8Xn9FT1rjNQwhCFQCEIQAhCEAIQhACELtkABTPRjozJXzdnH6kqGAV56v2SsY+SMuGuzB3tPySyuow587hhbFrp+gdDhg7Sskc+QC4YLXP75prV9P8rXfRoY4hoAT3ni/G51v5KK6QYg2ohzzSPdOBlyu37uw8lTJ2FpF7gkX/wBFlL1OTjxnJu3vf6tEszp7OeQ6x71gALk6E815npmWMRAJb3vNptoPdVqGtLGuAJF/yTqimdI7M4k2Fk+nTX8tRE1cOR7m8iQtG6pastinbwu0/gVQcZbaZyuXVRq+ZvMN/NaXw6vTWujGD9pOJnC7Yr5Rzcf0V1bOHXtvy4j0UL0fm7Jgadt78ieYUpOWgZzYAC+bwHFZLis9YVU7sOyDiA83eRuGDh6kfgs1w2IPfbdoNwTw/VTGKYy+aeR+4cbNAOzRsLeWvqmmLwkUr5GfVv0AI2uSBe/BOfFybXShEeUOHAWVc6YY6KaEvdbS5aOJedFSoeldVHZvbvyj1v7hNMYrpK1obMcwbqCA0EEi3AK5xVpeGxSp5i9xc43LiSfMpNS8vR9wv3m34NNwSOBGijZ6ZzDZwsVdY2WEkLtlxIghCEAIQhACEqacoFOUaBTDqF08rI2C73uDQPErUqLqlp2tb2r5JHW7xaQ1t+QFibeJOqhOqfCyamSYjSNlgeT3nceOVr/das56NHFHruqqmc36svjPPNmHs79Qk8LppcMgfAHASOcXNdwkZyaTx5hXwG7f3svM9AyRuV4zNPA/Mcj4qM8bZ5Y8/DObDpZzLCyoD3/azNLwLW1tcKvVzi57myWyi4G2ltgOKt3STAfoRYQDJC67dO65r9SMxB71xex02VErmte4hjCCTxdcrGS+3Fjw5YXVLxxBjgAwEczr+KKghryGAWuduBKjXOfHp3mnbfRK0w1uD5jmttN5jr2YYiwiQg6nT5LQ+pnDnGSWU/AAG+Z3WeVzi6Qlbl1b07WYfFlHxAk+Lr6p5XUdPxc6eQsNwLjj++COkc+aAxs07Qd4cm8fdLYds4nYKKnmzOJ2HDyWS4oWJltO4Rsb9Y5t7k6NF7e5sfZRVRjUhpnQPaLZ2uvfXQ6hL9II3CqLpXAAXAJ495xAA1J0P4pN8rGkxyOuH5SCCBbTifIrowx8OvGSRX6q2c2vr+7JWkhtrx380rVBua7DmseItbhw0KWgA91041qSxmK7WyMHeaR7b/lZMcSwwSRk7HcHlf8AdlN/R7RuL7a3A021/fso2adrgGs+EfMc1ll5RljtHy4E1rWsIBOUOc7xdroeQGihsUwwwuHFrhdp8OR8VYG1L2kgWsLbgH2NtE4kxcnPcNyhvdaQCL8team49meXHNKSuKdNICTcC/jZMa+hDACNjp6pdNYZYaMELq4pQkLrpK72V1y1lqnbVeqylAo3v4vkN/JoAA+furh2et1V+q8/2Af9ST5jdW4MU2dzl7Bq61pSsMSUtl8/kppyq107pHOonkahmV58mnW3oSsYNT9bcfNfQ88IkY5rtnAtN+TgR8rr5uqiWvc2wOUkXHGxIv8Ags/ZZzZ0XulOXdxNgBqSTwCttN1UVLWtNQWwtdrluHyW52bo31Kjuq2lZJicRkJGTNI0AfE5guB4Dc+i2HHMU7RuRjS7vZni9iSNcrT4DYDfQDjfXDDdcHPyfn2l7qGzq+pWnXtXW4Oc0X037oCn8OnNOGxsuIxcAHy03F99eKc0FM+dwPbRhkhsDa1iRexvvsUlNTOhfI1zbysGguMuv2rgmwt4Le44+HB180u7keuxSRjXHtCWu1sBptpf1CdyT28/z425ql49ib8oFrH3HiRzCWi6bwtga+YkPG4DCbnhtpssOfjup0x3/wDFne/XVWxaB76h0jx9omx4cmqLq6hzngSWvy5Kbd0ljq5XtjBOYX74ANhuAfVRUsQz8tfnwWuHePdw1TvC7EG+oNwo/EKpzTo4i3LZPZ39nGA3RzjbyHEqJrISRbVXWnp6psQkJsST53Kk2U983eDLW34nlZRmG2uM+w4lP8WxVr2BgHlz81FZ3KvMzQ0WGp4nhvw9LJjLOGnzTp4GQF3EW9uKjBWDMLAEDnxUlafGPLZ+1+B28/JddA3Kb/WX8dPS2ya4hIJACBbTUcPRMomkOCflHkrXYI5jO0APZ3t5G1yPxUb2auNBlL9HNsOf71UF0ipWxzkNIIcA7u7AngFGmOU0nsM6AVlTCJo4fq3fCS4NzDmAdSPFLu6rq/7kej2rXMWjklhYYDlaGAixsANLDTgo7EqGojc1sb3EZW5iCdXcdSiuXqIdCuj0tNRtZI0tfmcXDfdxtqPCysUdPbfRQEdJW/8AGbL1LBWkEb68wjf9OZWeloZAOf79l4miDbknQeBJ9BuoGkFWBZw24iy7NU1IBu0n0ulVTK/FN6adJ66b6ulp5oYtQXkAPk9icjfC9ys8/oCp+4l/lK12oqqgHvAgcbtTZ+Nyk6NHsl3Vc/qsdXFKaWpfJURvYRE4RlzHZcziAeG+VWSsxYZddQTbQHlytdOIcQmkvZo00uR4eBXiTEJWtscvlqrxyscvLxY8l3ajaOuBbexB8jr47JerrDGMwBuD497mDzBTn+k3ltyGn3v8l0YqQLOjv3bDK4fjdP8AS/HP/jx35NZqyKYl7rR72bZ5sCNrn5rwylgBLHdiW5j3rAucC3nbTyXt2JPcRdt/W4XKjFCDo3TwIuSfHgj9K2x4NXtVSxTCm0pDoSQ19tSbuab/AA/NMZakvN7AW48fPwVtrMV01gLh42uPFLYfikbW3NOLE2N2jkouT0eHk6MdVTvpOveN9LJGWcO0F+Wq0l/RaCtpZZIYgyWMd3KbAnezhx0WW1Ega6ziL8uI/wAbqsctuqcks2dxRg2udvZeKh7S8W+ymEcpbfl48104g0a7q9puUSktWC035aDkoUMuUnPiBckY6ktNwpuTO5xKVTgGhIsqA3c8P3ZMZahztyk7pbTeRKsxFo5n80yqZzI4uPH5DZIXXrMkzuVq70PWXXwRiNk4ygAAOYx1gNtS26cDrXxH75h84mfoqjZdK0YaW8dbdf8AeR/+Jq9N64K8cYj/ANv/ADKlLjkj0vjOumu4tgP9w/8A0vf9dVYN44P5XfqqAF16O3w9LzL1wVDvihhP8y8DrXeRY00RHmf0VEcusS1Ph6X2LrUyj/ZYwfBx/RKR9aUemelvzs8beyz9wXhEkLpjS/604CLfRHAfxtOnsvTOsym407/QtWaNRdPpg6Y04dZ1J9xIP5f1XsdYmHkawyA/wtP5rLik0XGE1B/T2idcFkgH8Oq5F0wobFh7TITe+TW9lmgRfRR0xUtbb0e6w8Npw4do4A8438vALFseqGy1U0kejHyPc3h3S4kacEkUmUdMhy0k4k6cF5LEuhCrSGRd7NLIQWyGRdyJYriY2TDEZEohGht//9k="/>
          <p:cNvSpPr>
            <a:spLocks noChangeAspect="1" noChangeArrowheads="1"/>
          </p:cNvSpPr>
          <p:nvPr/>
        </p:nvSpPr>
        <p:spPr bwMode="auto">
          <a:xfrm>
            <a:off x="155575" y="-623888"/>
            <a:ext cx="1981200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135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What location in the united states are metamorphic rocks mostly found?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191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Old mountains and some beaches shorelines .</a:t>
            </a:r>
            <a:endParaRPr lang="en-US" dirty="0"/>
          </a:p>
        </p:txBody>
      </p:sp>
      <p:pic>
        <p:nvPicPr>
          <p:cNvPr id="4100" name="Picture 4" descr="http://t3.gstatic.com/images?q=tbn:ANd9GcTqaP_NZeXOo0G7Phd2caF5YbKdpUMV0t52NgCXXaA5mFLr2aI&amp;t=1&amp;usg=__s57rSEeOFZCEkho1moVQuKnJdC0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607" y="3276600"/>
            <a:ext cx="3048393" cy="2283353"/>
          </a:xfrm>
          <a:prstGeom prst="rect">
            <a:avLst/>
          </a:prstGeom>
          <a:noFill/>
        </p:spPr>
      </p:pic>
      <p:pic>
        <p:nvPicPr>
          <p:cNvPr id="4102" name="Picture 6" descr="http://t1.gstatic.com/images?q=tbn:ANd9GcRTZ8EfUZNyCLlQMO7gj3KQV7_nl9XxQofz7iZh0BmxafHfur0&amp;t=1&amp;usg=__F0Uez8RCkSYXSQD7Vu3K8kcy4DU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810000"/>
            <a:ext cx="3178698" cy="23809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How are metamorphic rocks used in everyday life?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Floor tiles</a:t>
            </a:r>
          </a:p>
          <a:p>
            <a:r>
              <a:rPr lang="en-US" dirty="0" smtClean="0"/>
              <a:t>Blackboards</a:t>
            </a:r>
          </a:p>
          <a:p>
            <a:r>
              <a:rPr lang="en-US" dirty="0" smtClean="0"/>
              <a:t>Countertops</a:t>
            </a:r>
            <a:endParaRPr lang="en-US" dirty="0"/>
          </a:p>
        </p:txBody>
      </p:sp>
      <p:pic>
        <p:nvPicPr>
          <p:cNvPr id="3076" name="Picture 4" descr="http://t1.gstatic.com/images?q=tbn:ANd9GcSla9HPvRufgoHywJduNQLMb4aiRgpKY1NjkwbFHQiAV2dAhzM&amp;t=1&amp;usg=__3bzeRU_G-CwQAx0MAgFxWnlhoy4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5513" y="2819400"/>
            <a:ext cx="2633087" cy="1905000"/>
          </a:xfrm>
          <a:prstGeom prst="rect">
            <a:avLst/>
          </a:prstGeom>
          <a:noFill/>
        </p:spPr>
      </p:pic>
      <p:pic>
        <p:nvPicPr>
          <p:cNvPr id="3078" name="Picture 6" descr="http://t3.gstatic.com/images?q=tbn:ANd9GcT3SHdgv7DcYyej2Z_eZaj53JfXHrvHZ3OKVmkvr1Y3CQWjroY&amp;t=1&amp;usg=__i_SP6DXzbOmOas3TllzM9jNW4Lw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352800"/>
            <a:ext cx="4122536" cy="31724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Two other interesting facts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8077200" cy="5836920"/>
          </a:xfrm>
        </p:spPr>
        <p:txBody>
          <a:bodyPr/>
          <a:lstStyle/>
          <a:p>
            <a:r>
              <a:rPr lang="en-US" dirty="0" smtClean="0"/>
              <a:t>The oldest metamorphic rock lies in Canada which is 3.96 billon years old.</a:t>
            </a:r>
          </a:p>
          <a:p>
            <a:r>
              <a:rPr lang="en-US" dirty="0" smtClean="0"/>
              <a:t>Metamorphic rocks are the least common of the 3 kinds of rocks.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2050" name="Picture 2" descr="http://t0.gstatic.com/images?q=tbn:ANd9GcSVwQ3U3RkOie-c80CIj9NNsKapJhtxR9qbAhYmGLSJ-hVNFig&amp;t=1&amp;usg=__ZFglCjNBHH_Ftf0aKWpMu1DICvk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14800"/>
            <a:ext cx="4971202" cy="26434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How does this rock in my hand fit into my life</a:t>
            </a:r>
            <a:r>
              <a:rPr lang="en-US" sz="3600" dirty="0" smtClean="0">
                <a:solidFill>
                  <a:srgbClr val="FFFF00"/>
                </a:solidFill>
              </a:rPr>
              <a:t>?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rock fits into my life by providing materials to build buildings like schools and our homes. Metamorphic rock are used in roofs and the floors we walk on.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374</TotalTime>
  <Words>250</Words>
  <Application>Microsoft Office PowerPoint</Application>
  <PresentationFormat>On-screen Show (4:3)</PresentationFormat>
  <Paragraphs>33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Metamorphic Rocks</vt:lpstr>
      <vt:lpstr>What are Metamorphic Rocks?</vt:lpstr>
      <vt:lpstr>How are Metamorphic Rocks formed?</vt:lpstr>
      <vt:lpstr>demonstration</vt:lpstr>
      <vt:lpstr> name four Different types of metamorphic rocks.</vt:lpstr>
      <vt:lpstr>What location in the united states are metamorphic rocks mostly found?</vt:lpstr>
      <vt:lpstr>How are metamorphic rocks used in everyday life?</vt:lpstr>
      <vt:lpstr>Two other interesting facts </vt:lpstr>
      <vt:lpstr>How does this rock in my hand fit into my life?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Metamorphic Rocks</dc:title>
  <dc:creator>stujazmineda2152002</dc:creator>
  <cp:lastModifiedBy>stucalliegs962001</cp:lastModifiedBy>
  <cp:revision>37</cp:revision>
  <dcterms:created xsi:type="dcterms:W3CDTF">2010-09-30T17:37:03Z</dcterms:created>
  <dcterms:modified xsi:type="dcterms:W3CDTF">2010-10-22T18:37:41Z</dcterms:modified>
</cp:coreProperties>
</file>